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32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2272573"/>
              </p:ext>
            </p:extLst>
          </p:nvPr>
        </p:nvGraphicFramePr>
        <p:xfrm>
          <a:off x="307975" y="2588895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39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дождь. Ветер юго-западный с переходом на северо-западный 9-14, порывы 15-20 м/с. Температура воздуха ночью 13-15, днем 22-24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западный 9-14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9-11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тепла.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ночью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804776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528864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27907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4285</cp:revision>
  <cp:lastPrinted>2021-07-01T03:56:27Z</cp:lastPrinted>
  <dcterms:created xsi:type="dcterms:W3CDTF">2018-03-27T06:03:00Z</dcterms:created>
  <dcterms:modified xsi:type="dcterms:W3CDTF">2026-05-04T06:31:08Z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